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665" r:id="rId2"/>
    <p:sldId id="666" r:id="rId3"/>
    <p:sldId id="667" r:id="rId4"/>
    <p:sldId id="668" r:id="rId5"/>
    <p:sldId id="669" r:id="rId6"/>
    <p:sldId id="670" r:id="rId7"/>
    <p:sldId id="671" r:id="rId8"/>
    <p:sldId id="672" r:id="rId9"/>
    <p:sldId id="673" r:id="rId10"/>
    <p:sldId id="674" r:id="rId11"/>
    <p:sldId id="675" r:id="rId12"/>
    <p:sldId id="676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Walbaum Display" panose="02070503090703020303" pitchFamily="18" charset="0"/>
      <p:regular r:id="rId20"/>
      <p:bold r:id="rId21"/>
      <p:italic r:id="rId22"/>
      <p:boldItalic r:id="rId23"/>
    </p:embeddedFont>
    <p:embeddedFont>
      <p:font typeface="나눔스퀘어 Light" panose="020B0600000101010101" pitchFamily="50" charset="-127"/>
      <p:regular r:id="rId24"/>
    </p:embeddedFont>
    <p:embeddedFont>
      <p:font typeface="나눔스퀘어라운드 Bold" panose="020B0600000101010101" pitchFamily="50" charset="-127"/>
      <p:bold r:id="rId25"/>
    </p:embeddedFont>
    <p:embeddedFont>
      <p:font typeface="나눔스퀘어라운드 ExtraBold" panose="020B0600000101010101" pitchFamily="50" charset="-127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A5EF"/>
    <a:srgbClr val="0070C0"/>
    <a:srgbClr val="4835CB"/>
    <a:srgbClr val="11E7C3"/>
    <a:srgbClr val="0C4790"/>
    <a:srgbClr val="487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5" autoAdjust="0"/>
  </p:normalViewPr>
  <p:slideViewPr>
    <p:cSldViewPr snapToGrid="0">
      <p:cViewPr varScale="1">
        <p:scale>
          <a:sx n="62" d="100"/>
          <a:sy n="62" d="100"/>
        </p:scale>
        <p:origin x="14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9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0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86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60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7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1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91A2A-A624-4D43-B382-469C264520A0}"/>
              </a:ext>
            </a:extLst>
          </p:cNvPr>
          <p:cNvCxnSpPr/>
          <p:nvPr userDrawn="1"/>
        </p:nvCxnSpPr>
        <p:spPr>
          <a:xfrm>
            <a:off x="305626" y="859338"/>
            <a:ext cx="8388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>
            <a:extLst>
              <a:ext uri="{FF2B5EF4-FFF2-40B4-BE49-F238E27FC236}">
                <a16:creationId xmlns:a16="http://schemas.microsoft.com/office/drawing/2014/main" id="{E3BAB198-7D99-4A4D-BB51-5DFA881AACEA}"/>
              </a:ext>
            </a:extLst>
          </p:cNvPr>
          <p:cNvSpPr txBox="1">
            <a:spLocks/>
          </p:cNvSpPr>
          <p:nvPr userDrawn="1"/>
        </p:nvSpPr>
        <p:spPr>
          <a:xfrm>
            <a:off x="1043490" y="365130"/>
            <a:ext cx="4105396" cy="4566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b="1" kern="1200" spc="-1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defRPr>
            </a:lvl1pPr>
          </a:lstStyle>
          <a:p>
            <a:r>
              <a:rPr lang="ko-KR" altLang="en-US" sz="2600" spc="-300" dirty="0">
                <a:latin typeface="Walbaum Display" panose="020B0604020202020204" pitchFamily="18" charset="0"/>
                <a:ea typeface="휴먼굵은팸체" panose="02010804000101010101" pitchFamily="2" charset="-127"/>
              </a:rPr>
              <a:t>슬라이드 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223918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F391A2A-A624-4D43-B382-469C264520A0}"/>
              </a:ext>
            </a:extLst>
          </p:cNvPr>
          <p:cNvCxnSpPr/>
          <p:nvPr userDrawn="1"/>
        </p:nvCxnSpPr>
        <p:spPr>
          <a:xfrm>
            <a:off x="305626" y="859338"/>
            <a:ext cx="8388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5E49362-C1C5-4BD8-BAAA-A6CFA44596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3490" y="337934"/>
            <a:ext cx="3956527" cy="511062"/>
          </a:xfrm>
        </p:spPr>
        <p:txBody>
          <a:bodyPr vert="horz" wrap="none" lIns="91440" tIns="45720" rIns="91440" bIns="45720" rtlCol="0" anchor="ctr">
            <a:noAutofit/>
          </a:bodyPr>
          <a:lstStyle>
            <a:lvl1pPr>
              <a:defRPr lang="ko-KR" altLang="en-US" sz="2600" b="1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</a:lstStyle>
          <a:p>
            <a:r>
              <a:rPr lang="ko-KR" altLang="en-US" sz="2600" spc="-300" dirty="0"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</a:rPr>
              <a:t>슬라이드 제목을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141916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95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3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27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5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6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97EFB-C7C4-4FA6-A353-095E35FA0F5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97B7C-3047-434B-A87A-343F6C018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6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CBDD953-3839-4B5D-9A85-07274E2BF588}"/>
              </a:ext>
            </a:extLst>
          </p:cNvPr>
          <p:cNvSpPr/>
          <p:nvPr/>
        </p:nvSpPr>
        <p:spPr>
          <a:xfrm>
            <a:off x="560993" y="2277132"/>
            <a:ext cx="3336170" cy="2090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90000"/>
              </a:lnSpc>
            </a:pPr>
            <a:r>
              <a:rPr lang="ko-KR" altLang="en-US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가상현실 </a:t>
            </a:r>
            <a:endParaRPr lang="en-US" altLang="ko-KR" sz="4800" spc="-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atinLnBrk="1">
              <a:lnSpc>
                <a:spcPct val="90000"/>
              </a:lnSpc>
            </a:pPr>
            <a:r>
              <a:rPr lang="ko-KR" altLang="en-US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기말 프로젝트</a:t>
            </a:r>
            <a:endParaRPr lang="en-US" altLang="ko-KR" sz="4800" spc="-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atinLnBrk="1">
              <a:lnSpc>
                <a:spcPct val="90000"/>
              </a:lnSpc>
            </a:pPr>
            <a:r>
              <a:rPr lang="en-US" altLang="ko-KR" sz="4800" spc="-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479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AR Project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4BE1569-DAC4-4F64-AF06-871FC0EDF17D}"/>
              </a:ext>
            </a:extLst>
          </p:cNvPr>
          <p:cNvSpPr/>
          <p:nvPr/>
        </p:nvSpPr>
        <p:spPr>
          <a:xfrm>
            <a:off x="653381" y="5387941"/>
            <a:ext cx="2780056" cy="394561"/>
          </a:xfrm>
          <a:prstGeom prst="roundRect">
            <a:avLst>
              <a:gd name="adj" fmla="val 17605"/>
            </a:avLst>
          </a:prstGeom>
          <a:noFill/>
        </p:spPr>
        <p:txBody>
          <a:bodyPr wrap="none" anchor="ctr">
            <a:noAutofit/>
          </a:bodyPr>
          <a:lstStyle/>
          <a:p>
            <a:pPr algn="ctr" latinLnBrk="1"/>
            <a:r>
              <a:rPr lang="en-US" altLang="ko-KR" sz="160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1692074 </a:t>
            </a:r>
            <a:r>
              <a:rPr lang="ko-KR" altLang="en-US" sz="1600" b="1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0C479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조현지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341F97C-4084-4591-A8EF-00A7F5083E14}"/>
              </a:ext>
            </a:extLst>
          </p:cNvPr>
          <p:cNvCxnSpPr>
            <a:cxnSpLocks/>
          </p:cNvCxnSpPr>
          <p:nvPr/>
        </p:nvCxnSpPr>
        <p:spPr>
          <a:xfrm>
            <a:off x="655320" y="4441768"/>
            <a:ext cx="34261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8356723-03D9-4F2C-BFD4-DAF6FE711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30">
        <p:fade/>
      </p:transition>
    </mc:Choice>
    <mc:Fallback xmlns="">
      <p:transition spd="med" advTm="44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화면</a:t>
            </a: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EA625431-6F02-4A22-A6ED-61ED5AEB179B}"/>
              </a:ext>
            </a:extLst>
          </p:cNvPr>
          <p:cNvSpPr txBox="1">
            <a:spLocks/>
          </p:cNvSpPr>
          <p:nvPr/>
        </p:nvSpPr>
        <p:spPr>
          <a:xfrm>
            <a:off x="5380161" y="1741771"/>
            <a:ext cx="3866178" cy="25377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 버튼을 누르면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오브젝트와 조이스틱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스코어가 표시됩니다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EF7AD75E-372F-4F06-AA53-5A062D054230}"/>
              </a:ext>
            </a:extLst>
          </p:cNvPr>
          <p:cNvSpPr txBox="1">
            <a:spLocks/>
          </p:cNvSpPr>
          <p:nvPr/>
        </p:nvSpPr>
        <p:spPr>
          <a:xfrm>
            <a:off x="5380161" y="4537999"/>
            <a:ext cx="3866178" cy="25377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상자를 먹으면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O/X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버튼이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표시됩니다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E17370-677F-442A-83DE-15582543C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54" y="1107508"/>
            <a:ext cx="5223598" cy="2541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CE0566-E7DB-47EA-BFF5-27B1E240F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4" y="3907083"/>
            <a:ext cx="5223598" cy="254106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44F3D91-4BE3-4D24-A64E-3E11D357095F}"/>
              </a:ext>
            </a:extLst>
          </p:cNvPr>
          <p:cNvSpPr/>
          <p:nvPr/>
        </p:nvSpPr>
        <p:spPr>
          <a:xfrm>
            <a:off x="3001205" y="2301411"/>
            <a:ext cx="339049" cy="3239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5C93C6-B058-460A-A2BC-2B83CEEF27A8}"/>
              </a:ext>
            </a:extLst>
          </p:cNvPr>
          <p:cNvSpPr/>
          <p:nvPr/>
        </p:nvSpPr>
        <p:spPr>
          <a:xfrm>
            <a:off x="4705003" y="1064796"/>
            <a:ext cx="1089622" cy="448061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6A88182-D539-47C0-B8B5-D5C07C5DDC7E}"/>
              </a:ext>
            </a:extLst>
          </p:cNvPr>
          <p:cNvSpPr/>
          <p:nvPr/>
        </p:nvSpPr>
        <p:spPr>
          <a:xfrm>
            <a:off x="534399" y="2437994"/>
            <a:ext cx="1090073" cy="1079599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2">
            <a:extLst>
              <a:ext uri="{FF2B5EF4-FFF2-40B4-BE49-F238E27FC236}">
                <a16:creationId xmlns:a16="http://schemas.microsoft.com/office/drawing/2014/main" id="{FD74C3FD-4D15-4BA6-8EA5-2348CA5F8A51}"/>
              </a:ext>
            </a:extLst>
          </p:cNvPr>
          <p:cNvSpPr txBox="1">
            <a:spLocks/>
          </p:cNvSpPr>
          <p:nvPr/>
        </p:nvSpPr>
        <p:spPr>
          <a:xfrm>
            <a:off x="534399" y="1536519"/>
            <a:ext cx="1573919" cy="8415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solidFill>
                  <a:srgbClr val="08A5EF"/>
                </a:solidFill>
                <a:highlight>
                  <a:srgbClr val="00000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조이스틱으로</a:t>
            </a:r>
            <a:endParaRPr lang="en-US" altLang="ko-KR" dirty="0">
              <a:solidFill>
                <a:srgbClr val="08A5EF"/>
              </a:solidFill>
              <a:highlight>
                <a:srgbClr val="000000"/>
              </a:highligh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8A5EF"/>
                </a:solidFill>
                <a:highlight>
                  <a:srgbClr val="000000"/>
                </a:highligh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여우 조종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3932DC5-4BEE-470F-B8AA-70A1C9124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3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89">
        <p:fade/>
      </p:transition>
    </mc:Choice>
    <mc:Fallback xmlns="">
      <p:transition spd="med" advTm="17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화면</a:t>
            </a: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EA625431-6F02-4A22-A6ED-61ED5AEB179B}"/>
              </a:ext>
            </a:extLst>
          </p:cNvPr>
          <p:cNvSpPr txBox="1">
            <a:spLocks/>
          </p:cNvSpPr>
          <p:nvPr/>
        </p:nvSpPr>
        <p:spPr>
          <a:xfrm>
            <a:off x="5380161" y="1741771"/>
            <a:ext cx="3866178" cy="25377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O/X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버튼을 누르면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정답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오답이 표시됩니다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EF7AD75E-372F-4F06-AA53-5A062D054230}"/>
              </a:ext>
            </a:extLst>
          </p:cNvPr>
          <p:cNvSpPr txBox="1">
            <a:spLocks/>
          </p:cNvSpPr>
          <p:nvPr/>
        </p:nvSpPr>
        <p:spPr>
          <a:xfrm>
            <a:off x="5380161" y="4784494"/>
            <a:ext cx="3866178" cy="25377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마지막 문제를 풀면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결과 창이 뜹니다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9A6870-6EC0-4382-8799-C57114BE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54" y="1236764"/>
            <a:ext cx="5223597" cy="25410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097BD0-CE62-442E-9A9A-9613D43ED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3" y="3979003"/>
            <a:ext cx="5223598" cy="254106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4C55BD9-86E8-45A9-B201-0297A9311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8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48">
        <p:fade/>
      </p:transition>
    </mc:Choice>
    <mc:Fallback xmlns="">
      <p:transition spd="med" advTm="11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화면</a:t>
            </a: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EA625431-6F02-4A22-A6ED-61ED5AEB179B}"/>
              </a:ext>
            </a:extLst>
          </p:cNvPr>
          <p:cNvSpPr txBox="1">
            <a:spLocks/>
          </p:cNvSpPr>
          <p:nvPr/>
        </p:nvSpPr>
        <p:spPr>
          <a:xfrm>
            <a:off x="5410983" y="2039258"/>
            <a:ext cx="3866178" cy="25377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 더 풀기 버튼을 누르면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문제가 더 나오고 종료버튼이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표시됩니다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EF7AD75E-372F-4F06-AA53-5A062D054230}"/>
              </a:ext>
            </a:extLst>
          </p:cNvPr>
          <p:cNvSpPr txBox="1">
            <a:spLocks/>
          </p:cNvSpPr>
          <p:nvPr/>
        </p:nvSpPr>
        <p:spPr>
          <a:xfrm>
            <a:off x="5380161" y="4784494"/>
            <a:ext cx="3866178" cy="25377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문제를 푼 화면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397D3-117E-4A4E-B338-76CD8563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53" y="1236764"/>
            <a:ext cx="5223598" cy="254106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8110616-AC85-4615-82DE-7EAA7200E142}"/>
              </a:ext>
            </a:extLst>
          </p:cNvPr>
          <p:cNvSpPr/>
          <p:nvPr/>
        </p:nvSpPr>
        <p:spPr>
          <a:xfrm>
            <a:off x="4696440" y="1137081"/>
            <a:ext cx="1149555" cy="5110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37E2F9-9604-4E84-B826-6735DDC98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22" y="3985347"/>
            <a:ext cx="5223598" cy="25410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D764F66-86B4-4E3D-8331-EDC872C89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92">
        <p:fade/>
      </p:transition>
    </mc:Choice>
    <mc:Fallback xmlns="">
      <p:transition spd="med" advTm="145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E224B2-5ECA-44A1-BB4E-CE999A4AD8B8}"/>
              </a:ext>
            </a:extLst>
          </p:cNvPr>
          <p:cNvSpPr/>
          <p:nvPr/>
        </p:nvSpPr>
        <p:spPr>
          <a:xfrm>
            <a:off x="1886215" y="2900099"/>
            <a:ext cx="3544348" cy="160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소개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오브젝트 소개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atinLnBrk="1">
              <a:lnSpc>
                <a:spcPct val="170000"/>
              </a:lnSpc>
            </a:pPr>
            <a:r>
              <a:rPr lang="ko-KR" altLang="en-US" sz="2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화면</a:t>
            </a:r>
            <a:endParaRPr lang="en-US" altLang="ko-KR" sz="2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C6E293C-CD7A-4739-9173-EE2710958BBE}"/>
              </a:ext>
            </a:extLst>
          </p:cNvPr>
          <p:cNvSpPr/>
          <p:nvPr/>
        </p:nvSpPr>
        <p:spPr>
          <a:xfrm>
            <a:off x="1552822" y="3137302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6188D13-4DB4-46CD-9F5B-361D04E1B724}"/>
              </a:ext>
            </a:extLst>
          </p:cNvPr>
          <p:cNvSpPr/>
          <p:nvPr/>
        </p:nvSpPr>
        <p:spPr>
          <a:xfrm>
            <a:off x="1552822" y="3649217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A2F7355-437F-48DE-BBC5-01676FC23B39}"/>
              </a:ext>
            </a:extLst>
          </p:cNvPr>
          <p:cNvSpPr/>
          <p:nvPr/>
        </p:nvSpPr>
        <p:spPr>
          <a:xfrm>
            <a:off x="1552822" y="4161132"/>
            <a:ext cx="274374" cy="273171"/>
          </a:xfrm>
          <a:prstGeom prst="roundRect">
            <a:avLst/>
          </a:prstGeom>
          <a:solidFill>
            <a:srgbClr val="0C4790"/>
          </a:solidFill>
        </p:spPr>
        <p:txBody>
          <a:bodyPr wrap="none" bIns="72000" anchor="ctr">
            <a:noAutofit/>
          </a:bodyPr>
          <a:lstStyle/>
          <a:p>
            <a:pPr algn="ctr" latinLnBrk="1"/>
            <a:r>
              <a:rPr lang="en-US" altLang="ko-KR" sz="1500" b="1" spc="-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15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83E864F-1ACA-4B80-9DDF-0E1178F79EE9}"/>
              </a:ext>
            </a:extLst>
          </p:cNvPr>
          <p:cNvCxnSpPr>
            <a:cxnSpLocks/>
          </p:cNvCxnSpPr>
          <p:nvPr/>
        </p:nvCxnSpPr>
        <p:spPr>
          <a:xfrm>
            <a:off x="1318295" y="3116841"/>
            <a:ext cx="0" cy="1385491"/>
          </a:xfrm>
          <a:prstGeom prst="line">
            <a:avLst/>
          </a:prstGeom>
          <a:ln w="34925">
            <a:solidFill>
              <a:srgbClr val="0C4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3865FC4-B1AF-4358-9C74-676F9ADF9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96">
        <p:fade/>
      </p:transition>
    </mc:Choice>
    <mc:Fallback xmlns="">
      <p:transition spd="med" advTm="5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소개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E2D17801-628A-4231-B2D8-845B8B6B6049}"/>
              </a:ext>
            </a:extLst>
          </p:cNvPr>
          <p:cNvSpPr txBox="1">
            <a:spLocks/>
          </p:cNvSpPr>
          <p:nvPr/>
        </p:nvSpPr>
        <p:spPr>
          <a:xfrm>
            <a:off x="633904" y="984201"/>
            <a:ext cx="7876191" cy="162614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휴대폰 카메라로  마커 이미지를 비추면 동영상이 나와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동영상을 시청 후 퀴즈를 푸는 교육 프로젝트입니다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79E7EE-BC48-4612-AE83-E478B820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54" y="2448153"/>
            <a:ext cx="5223598" cy="25410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DBF981-4FA8-49B7-993A-3EFF2DB6E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448" y="3979003"/>
            <a:ext cx="5223598" cy="2541063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B777279-B3EA-4E2C-990D-EB89AD2DD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5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18">
        <p:fade/>
      </p:transition>
    </mc:Choice>
    <mc:Fallback xmlns="">
      <p:transition spd="med" advTm="7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소개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E2D17801-628A-4231-B2D8-845B8B6B6049}"/>
              </a:ext>
            </a:extLst>
          </p:cNvPr>
          <p:cNvSpPr txBox="1">
            <a:spLocks/>
          </p:cNvSpPr>
          <p:nvPr/>
        </p:nvSpPr>
        <p:spPr>
          <a:xfrm>
            <a:off x="633904" y="984201"/>
            <a:ext cx="7876191" cy="162614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마커 이미지는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종류로 각각 다른 내용의 퀴즈와  오브젝트가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동영상과 퀴즈는 각 이미지의 기후에 관한 내용입니다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 descr="나무, 식물, 실외, 잎이(가) 표시된 사진&#10;&#10;자동 생성된 설명">
            <a:extLst>
              <a:ext uri="{FF2B5EF4-FFF2-40B4-BE49-F238E27FC236}">
                <a16:creationId xmlns:a16="http://schemas.microsoft.com/office/drawing/2014/main" id="{E8D43AEE-03EA-4358-9104-45ED2778C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" y="3109129"/>
            <a:ext cx="2464975" cy="1848557"/>
          </a:xfrm>
          <a:prstGeom prst="rect">
            <a:avLst/>
          </a:prstGeom>
        </p:spPr>
      </p:pic>
      <p:pic>
        <p:nvPicPr>
          <p:cNvPr id="6" name="그림 5" descr="실외, 모래언덕, 자연, 해안이(가) 표시된 사진&#10;&#10;자동 생성된 설명">
            <a:extLst>
              <a:ext uri="{FF2B5EF4-FFF2-40B4-BE49-F238E27FC236}">
                <a16:creationId xmlns:a16="http://schemas.microsoft.com/office/drawing/2014/main" id="{85383F93-12B1-42BD-B856-0399C717B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285" y="3166833"/>
            <a:ext cx="2439214" cy="1626143"/>
          </a:xfrm>
          <a:prstGeom prst="rect">
            <a:avLst/>
          </a:prstGeom>
        </p:spPr>
      </p:pic>
      <p:pic>
        <p:nvPicPr>
          <p:cNvPr id="8" name="그림 7" descr="텍스트, 하늘, 실외, 자연이(가) 표시된 사진&#10;&#10;자동 생성된 설명">
            <a:extLst>
              <a:ext uri="{FF2B5EF4-FFF2-40B4-BE49-F238E27FC236}">
                <a16:creationId xmlns:a16="http://schemas.microsoft.com/office/drawing/2014/main" id="{68A0DFAD-A46C-490A-A28E-B52014800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68" y="3156928"/>
            <a:ext cx="2692622" cy="1777130"/>
          </a:xfrm>
          <a:prstGeom prst="rect">
            <a:avLst/>
          </a:prstGeom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52304455-D776-4346-8FAC-BF7030157D32}"/>
              </a:ext>
            </a:extLst>
          </p:cNvPr>
          <p:cNvSpPr txBox="1">
            <a:spLocks/>
          </p:cNvSpPr>
          <p:nvPr/>
        </p:nvSpPr>
        <p:spPr>
          <a:xfrm>
            <a:off x="369047" y="4957686"/>
            <a:ext cx="2578799" cy="6314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열대 우림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열대 기후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B0D615F8-1496-4FA7-955E-F43E49404DA2}"/>
              </a:ext>
            </a:extLst>
          </p:cNvPr>
          <p:cNvSpPr txBox="1">
            <a:spLocks/>
          </p:cNvSpPr>
          <p:nvPr/>
        </p:nvSpPr>
        <p:spPr>
          <a:xfrm>
            <a:off x="3716841" y="4792976"/>
            <a:ext cx="1710315" cy="6314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사막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건조 기후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721A6B75-7E9E-42A9-83CB-E7F2E4930087}"/>
              </a:ext>
            </a:extLst>
          </p:cNvPr>
          <p:cNvSpPr txBox="1">
            <a:spLocks/>
          </p:cNvSpPr>
          <p:nvPr/>
        </p:nvSpPr>
        <p:spPr>
          <a:xfrm>
            <a:off x="6508721" y="4934058"/>
            <a:ext cx="1710315" cy="6314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남극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냉대 기후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05F38F5-770F-49AE-9F00-226016DC8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74">
        <p:fade/>
      </p:transition>
    </mc:Choice>
    <mc:Fallback xmlns="">
      <p:transition spd="med" advTm="103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2B6F7EF2-7F21-4279-8154-6D5C846BC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0" y="1125448"/>
            <a:ext cx="6910655" cy="46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오브젝트 소개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E2D17801-628A-4231-B2D8-845B8B6B6049}"/>
              </a:ext>
            </a:extLst>
          </p:cNvPr>
          <p:cNvSpPr txBox="1">
            <a:spLocks/>
          </p:cNvSpPr>
          <p:nvPr/>
        </p:nvSpPr>
        <p:spPr>
          <a:xfrm>
            <a:off x="633903" y="5462420"/>
            <a:ext cx="7876191" cy="162614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캐릭터는 여우입니다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조이스틱으로 조종 할 수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AB16083-8574-403B-BAD2-C2DDE9AB3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42">
        <p:fade/>
      </p:transition>
    </mc:Choice>
    <mc:Fallback xmlns="">
      <p:transition spd="med" advTm="77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오브젝트 소개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E2D17801-628A-4231-B2D8-845B8B6B6049}"/>
              </a:ext>
            </a:extLst>
          </p:cNvPr>
          <p:cNvSpPr txBox="1">
            <a:spLocks/>
          </p:cNvSpPr>
          <p:nvPr/>
        </p:nvSpPr>
        <p:spPr>
          <a:xfrm>
            <a:off x="633903" y="5462420"/>
            <a:ext cx="7876191" cy="162614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열대 우림 오브젝트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DC2D90-6EAB-4EB2-A963-F5B4A2A56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41" y="1052818"/>
            <a:ext cx="6655917" cy="475236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FA6417C-CA21-4951-8225-A2FFC07CE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25">
        <p:fade/>
      </p:transition>
    </mc:Choice>
    <mc:Fallback xmlns="">
      <p:transition spd="med" advTm="50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오브젝트 소개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E2D17801-628A-4231-B2D8-845B8B6B6049}"/>
              </a:ext>
            </a:extLst>
          </p:cNvPr>
          <p:cNvSpPr txBox="1">
            <a:spLocks/>
          </p:cNvSpPr>
          <p:nvPr/>
        </p:nvSpPr>
        <p:spPr>
          <a:xfrm>
            <a:off x="633903" y="4609665"/>
            <a:ext cx="7876191" cy="162614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사막 오브젝트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0D9BFE-0E6F-45DD-8865-E73CD472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54" y="1986718"/>
            <a:ext cx="7732291" cy="2884564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E456FC2-0AF2-4FBE-979A-72EF7A722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5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85">
        <p:fade/>
      </p:transition>
    </mc:Choice>
    <mc:Fallback xmlns="">
      <p:transition spd="med" advTm="35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오브젝트 소개</a:t>
            </a: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E2D17801-628A-4231-B2D8-845B8B6B6049}"/>
              </a:ext>
            </a:extLst>
          </p:cNvPr>
          <p:cNvSpPr txBox="1">
            <a:spLocks/>
          </p:cNvSpPr>
          <p:nvPr/>
        </p:nvSpPr>
        <p:spPr>
          <a:xfrm>
            <a:off x="633903" y="5462420"/>
            <a:ext cx="7876191" cy="162614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남극 오브젝트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70C36C-8236-48E8-9111-163FBB1681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9" b="2496"/>
          <a:stretch/>
        </p:blipFill>
        <p:spPr>
          <a:xfrm>
            <a:off x="128425" y="1191011"/>
            <a:ext cx="8887146" cy="4475978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E501992-C9B9-4E03-B40C-704199BCE8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1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0">
        <p:fade/>
      </p:transition>
    </mc:Choice>
    <mc:Fallback xmlns="">
      <p:transition spd="med" advTm="3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D34EE7-5310-4E8E-A6C5-B2CE79A1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B4142D-C290-4EC0-8DD6-F841D55AB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34" y="1145141"/>
            <a:ext cx="5216718" cy="25377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0C7B4-1086-4378-B8CA-C18B4AC6A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4" y="3907083"/>
            <a:ext cx="5223598" cy="2541063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EA625431-6F02-4A22-A6ED-61ED5AEB179B}"/>
              </a:ext>
            </a:extLst>
          </p:cNvPr>
          <p:cNvSpPr txBox="1">
            <a:spLocks/>
          </p:cNvSpPr>
          <p:nvPr/>
        </p:nvSpPr>
        <p:spPr>
          <a:xfrm>
            <a:off x="5380161" y="1889949"/>
            <a:ext cx="3866178" cy="25377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처음 마커 이미지를 찍으면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동영상이 뜹니다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B8909EF-BD7E-4E4C-BA71-47DAB99D338A}"/>
              </a:ext>
            </a:extLst>
          </p:cNvPr>
          <p:cNvSpPr/>
          <p:nvPr/>
        </p:nvSpPr>
        <p:spPr>
          <a:xfrm>
            <a:off x="4756933" y="1043709"/>
            <a:ext cx="1068513" cy="6220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682FD56-A396-4387-BFA9-1531B179411E}"/>
              </a:ext>
            </a:extLst>
          </p:cNvPr>
          <p:cNvSpPr/>
          <p:nvPr/>
        </p:nvSpPr>
        <p:spPr>
          <a:xfrm>
            <a:off x="4756933" y="3760076"/>
            <a:ext cx="1068513" cy="6220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EF7AD75E-372F-4F06-AA53-5A062D054230}"/>
              </a:ext>
            </a:extLst>
          </p:cNvPr>
          <p:cNvSpPr txBox="1">
            <a:spLocks/>
          </p:cNvSpPr>
          <p:nvPr/>
        </p:nvSpPr>
        <p:spPr>
          <a:xfrm>
            <a:off x="5380161" y="4651891"/>
            <a:ext cx="3866178" cy="25377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00" b="1" kern="1200" spc="-3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00503000000020004" pitchFamily="2" charset="-127"/>
                <a:ea typeface="나눔스퀘어라운드 ExtraBold" panose="02000503000000020004" pitchFamily="2" charset="-127"/>
                <a:cs typeface="+mn-cs"/>
              </a:defRPr>
            </a:lvl1pPr>
          </a:lstStyle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동영상을 시청 해야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 버튼이 활성화 됩니다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E71F06B-E746-48C4-8AE6-0710048AF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72">
        <p:fade/>
      </p:transition>
    </mc:Choice>
    <mc:Fallback xmlns="">
      <p:transition spd="med" advTm="76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2017</TotalTime>
  <Words>171</Words>
  <Application>Microsoft Office PowerPoint</Application>
  <PresentationFormat>화면 슬라이드 쇼(4:3)</PresentationFormat>
  <Paragraphs>52</Paragraphs>
  <Slides>12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나눔스퀘어라운드 ExtraBold</vt:lpstr>
      <vt:lpstr>Calibri Light</vt:lpstr>
      <vt:lpstr>Calibri</vt:lpstr>
      <vt:lpstr>Arial</vt:lpstr>
      <vt:lpstr>Walbaum Display</vt:lpstr>
      <vt:lpstr>나눔스퀘어 Light</vt:lpstr>
      <vt:lpstr>나눔스퀘어라운드 Bold</vt:lpstr>
      <vt:lpstr>Office 테마</vt:lpstr>
      <vt:lpstr>PowerPoint 프레젠테이션</vt:lpstr>
      <vt:lpstr>PowerPoint 프레젠테이션</vt:lpstr>
      <vt:lpstr>프로젝트 소개</vt:lpstr>
      <vt:lpstr>프로젝트 소개</vt:lpstr>
      <vt:lpstr>오브젝트 소개</vt:lpstr>
      <vt:lpstr>오브젝트 소개</vt:lpstr>
      <vt:lpstr>오브젝트 소개</vt:lpstr>
      <vt:lpstr>오브젝트 소개</vt:lpstr>
      <vt:lpstr>실행 화면</vt:lpstr>
      <vt:lpstr>실행 화면</vt:lpstr>
      <vt:lpstr>실행 화면</vt:lpstr>
      <vt:lpstr>실행 화면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Daeun</dc:creator>
  <cp:lastModifiedBy>조현지</cp:lastModifiedBy>
  <cp:revision>67</cp:revision>
  <dcterms:created xsi:type="dcterms:W3CDTF">2018-08-02T22:51:55Z</dcterms:created>
  <dcterms:modified xsi:type="dcterms:W3CDTF">2020-12-14T10:44:37Z</dcterms:modified>
</cp:coreProperties>
</file>